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 varScale="1">
        <p:scale>
          <a:sx n="104" d="100"/>
          <a:sy n="104" d="100"/>
        </p:scale>
        <p:origin x="20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анятие 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«Опасные предметы». 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Средняя разновозрастная 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группа 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Почемучки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МБДОУ детский сад «Малышок» </a:t>
            </a:r>
            <a:endParaRPr lang="ru-RU" sz="2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viktorina-dlia-doshkol-nikov-v-mirie-eliektropriborov_3 (1)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196752"/>
            <a:ext cx="7344815" cy="5184576"/>
          </a:xfrm>
        </p:spPr>
      </p:pic>
      <p:sp>
        <p:nvSpPr>
          <p:cNvPr id="5" name="TextBox 4"/>
          <p:cNvSpPr txBox="1"/>
          <p:nvPr/>
        </p:nvSpPr>
        <p:spPr>
          <a:xfrm>
            <a:off x="4644008" y="5445224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Воспитатели: Доронина Л.В.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                          Шубина Н.В.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1. Опасная ситуация -пожар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8" name="Содержимое 7" descr="http://img0.liveinternet.ru/images/attach/b/4/102/970/102970604_4979214__xMx0X6ktJY_1_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63688" y="1196752"/>
            <a:ext cx="576064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2. Опасная ситуация - травма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Содержимое 3" descr="https://i.mycdn.me/image?t=3&amp;bid=558310679424&amp;id=558310679424&amp;plc=WEB&amp;tkn=*eDOShPbNLME6UZ2H3MjY937dXdM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124744"/>
            <a:ext cx="6192688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3. Опасная ситуация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https://i.mycdn.me/image?t=52&amp;bid=589513529637&amp;id=589513529637&amp;plc=WEB&amp;tkn=*3e924FyT3x5onEnZ28kAgwrOzhw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124744"/>
            <a:ext cx="590465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Запомним правила!!!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острыми, режущими, колющими предметами нужно быть осторожными! Их обязательно нужно класть на свои места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Порядок в доме не только для красоты, но и для безопасности.</a:t>
            </a: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включайте электрические приборы, они могут ударить током или стать причиной пожара. Не трогайте оголенные провода!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Физкультминутка «Пылесос»</a:t>
            </a:r>
            <a:endParaRPr lang="ru-RU" sz="24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379710_чистого-вектора-дома-работу-дизайна-домой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91880" y="332656"/>
            <a:ext cx="5040559" cy="568863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Пылесос, пылесос,</a:t>
            </a:r>
          </a:p>
          <a:p>
            <a:pPr algn="just"/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ты куда суешь свой нос</a:t>
            </a:r>
          </a:p>
          <a:p>
            <a:pPr algn="just"/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жужжу, я жужжу</a:t>
            </a:r>
          </a:p>
          <a:p>
            <a:pPr algn="just"/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порядок навожу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Игра «Закончи предложение»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26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332656"/>
            <a:ext cx="6552727" cy="583264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1810543" cy="4691063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 утра у нас в семье кипит работа.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Мама стирает бельё в ….стиральной машине.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Папа пыле-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сосит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ковер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sz="1800" dirty="0"/>
          </a:p>
        </p:txBody>
      </p:sp>
      <p:pic>
        <p:nvPicPr>
          <p:cNvPr id="8" name="Содержимое 7" descr="2d2f45d60f83dbefa8e9ad4ef52705c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39752" y="273050"/>
            <a:ext cx="6022347" cy="658495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пылесосом.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Дочь гладит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одежду…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PLANCHADO_1-e1443700847514-1024x58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620688"/>
            <a:ext cx="6851104" cy="568863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утюгом.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Дедушка достает продукты из …..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6557977eb7046ba3a67ca705b5ddf272_14486268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59832" y="332656"/>
            <a:ext cx="5626968" cy="619268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холодильника.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 smtClean="0"/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Готовят обед 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Depositphotos_5139439_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55776" y="404664"/>
            <a:ext cx="6131024" cy="604867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плите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Все дела сделаны.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Можно отдохнуть и посмотреть…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2302e7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9792" y="476672"/>
            <a:ext cx="5987008" cy="554461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телевизор.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Картинки по запросу КАРТИНКИ   ДЛЯ ДЕТСКОГО САДА топор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88640"/>
            <a:ext cx="201622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Картинки по запросу КАРТИНКИ   ДЛЯ ДЕТСКОГО САДА  тёрка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204864"/>
            <a:ext cx="194421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Картинки по запросу КАРТИНКИ   ДЛЯ ДЕТСКОГО САДА пасатижы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469903">
            <a:off x="2987824" y="476672"/>
            <a:ext cx="216024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Картинки по запросу КАРТИНКИ   ДЛЯ ДЕТСКОГО САДА  пила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809561">
            <a:off x="323528" y="332656"/>
            <a:ext cx="266429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Картинки по запросу КАРТИНКИ   ДЛЯ ДЕТСКОГО САДА отвёртка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261290">
            <a:off x="2776308" y="1998761"/>
            <a:ext cx="2330309" cy="1766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Картинки по запросу КАРТИНКИ   ДЛЯ ДЕТСКОГО САДА иголки в игольнице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4365104"/>
            <a:ext cx="2088232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Картинки по запросу КАРТИНКИ   ДЛЯ ДЕТСКОГО САДА вилка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7333028">
            <a:off x="6726838" y="1555774"/>
            <a:ext cx="1902353" cy="2443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Картинки по запросу КАРТИНКИ   ДЛЯ ДЕТСКОГО САДА нож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5671265">
            <a:off x="5652120" y="2204864"/>
            <a:ext cx="1517113" cy="1988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Картинки по запросу КАРТИНКИ   ДЛЯ ДЕТСКОГО САДА ножницы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7544" y="3861048"/>
            <a:ext cx="187452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Картинки по запросу КАРТИНКИ   ДЛЯ ДЕТСКОГО САДА молоток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5553849">
            <a:off x="7380312" y="260648"/>
            <a:ext cx="1474470" cy="1474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Картинки по запросу КАРТИНКИ  ДЛЯ ДЕТСКОГО САДА СПИЦЫ И КЛУБОЧЕК НИТОК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3968" y="4005064"/>
            <a:ext cx="252028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Картинки по запросу КАРТИНКА ГВОЗДЬ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20982183">
            <a:off x="2647781" y="4284807"/>
            <a:ext cx="1427249" cy="125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</TotalTime>
  <Words>164</Words>
  <Application>Microsoft Office PowerPoint</Application>
  <PresentationFormat>Экран (4:3)</PresentationFormat>
  <Paragraphs>27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 Занятие «Опасные предметы». Средняя разновозрастная группа «Почемучки». МБДОУ детский сад «Малышок» </vt:lpstr>
      <vt:lpstr>1. Опасная ситуация -пожар</vt:lpstr>
      <vt:lpstr>2. Опасная ситуация - травма</vt:lpstr>
      <vt:lpstr>3. Опасная ситуация </vt:lpstr>
      <vt:lpstr>Запомним правила!!!</vt:lpstr>
      <vt:lpstr>Физкультминутка «Пылесос»</vt:lpstr>
      <vt:lpstr>Игра «Закончи предложение»</vt:lpstr>
      <vt:lpstr> Папа пыле- сосит ковер …</vt:lpstr>
      <vt:lpstr>Дочь гладит  одежду…</vt:lpstr>
      <vt:lpstr>Дедушка достает продукты из …..</vt:lpstr>
      <vt:lpstr> Готовят обед на …</vt:lpstr>
      <vt:lpstr>Все дела сделаны.  Можно отдохнуть и посмотреть…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Открытое занятие«Опасные предметы»</dc:title>
  <dc:creator>рет</dc:creator>
  <cp:lastModifiedBy>7hjjggjgjgj56565654g</cp:lastModifiedBy>
  <cp:revision>38</cp:revision>
  <dcterms:created xsi:type="dcterms:W3CDTF">2016-09-17T10:41:54Z</dcterms:created>
  <dcterms:modified xsi:type="dcterms:W3CDTF">2024-11-11T07:32:20Z</dcterms:modified>
</cp:coreProperties>
</file>